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57" r:id="rId4"/>
    <p:sldId id="261" r:id="rId5"/>
  </p:sldIdLst>
  <p:sldSz cx="10693400" cy="7561263"/>
  <p:notesSz cx="9144000" cy="6858000"/>
  <p:defaultTextStyle>
    <a:defPPr>
      <a:defRPr lang="pl-PL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32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996" y="-108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359E55-CC39-419C-BB98-BDF7FFAB4A9F}" type="datetimeFigureOut">
              <a:rPr lang="pl-PL"/>
              <a:pPr>
                <a:defRPr/>
              </a:pPr>
              <a:t>2011-09-14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803025-01A0-42BC-9462-DC5F156ADA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36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B97BB0F4-7E21-4844-A6C3-8D716C747D3B}" type="slidenum">
              <a:rPr lang="pl-PL"/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150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37A0DB6B-41F7-4CA3-9705-C324B4F6002A}" type="slidenum">
              <a:rPr lang="pl-PL"/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41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ECE23047-5331-477E-843B-60C6BFB4573C}" type="slidenum">
              <a:rPr lang="pl-PL"/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560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4DA78712-E3CF-482A-A6CC-E6FEBD80F927}" type="slidenum">
              <a:rPr lang="pl-PL"/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855C8-0B10-4FC0-82B0-88D8B535F7F5}" type="datetime1">
              <a:rPr lang="pl-PL"/>
              <a:pPr>
                <a:defRPr/>
              </a:pPr>
              <a:t>2011-09-14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www.hickoryworld.co.uk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B9B9-33D2-441B-A9F5-07B5987651B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03E30-6A98-45C8-A35C-FFED344F276F}" type="datetime1">
              <a:rPr lang="pl-PL"/>
              <a:pPr>
                <a:defRPr/>
              </a:pPr>
              <a:t>2011-09-14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www.hickoryworld.co.uk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CC83-84B1-4278-93AC-E427AC5140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2A250-0B77-4AC6-BDE5-FD2436DA5867}" type="datetime1">
              <a:rPr lang="pl-PL"/>
              <a:pPr>
                <a:defRPr/>
              </a:pPr>
              <a:t>2011-09-14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www.hickoryworld.co.uk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A132-E5FA-429B-A22F-C15EEBAA4AF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E5F60-7E67-4F49-B090-D44066BBA3C7}" type="datetime1">
              <a:rPr lang="pl-PL"/>
              <a:pPr>
                <a:defRPr/>
              </a:pPr>
              <a:t>2011-09-14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www.hickoryworld.co.uk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13BCC-A311-484E-804F-807132D146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97BC6-B90D-4FDA-B897-2496F2C7F78A}" type="datetime1">
              <a:rPr lang="pl-PL"/>
              <a:pPr>
                <a:defRPr/>
              </a:pPr>
              <a:t>2011-09-14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www.hickoryworld.co.uk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A2A94-1B60-4DFD-865C-6BA26C7830D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2A51B-5176-44DC-A661-2BD2E9E9F329}" type="datetime1">
              <a:rPr lang="pl-PL"/>
              <a:pPr>
                <a:defRPr/>
              </a:pPr>
              <a:t>2011-09-14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www.hickoryworld.co.uk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EBF5A-9DE5-4412-BCA0-9D1186B02C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3D150-A64E-4F21-92EB-26B1CB857347}" type="datetime1">
              <a:rPr lang="pl-PL"/>
              <a:pPr>
                <a:defRPr/>
              </a:pPr>
              <a:t>2011-09-14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www.hickoryworld.co.uk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9773E-AEE8-4879-B786-94A854E2AF6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9C36D-930A-4858-9F28-250585E315D6}" type="datetime1">
              <a:rPr lang="pl-PL"/>
              <a:pPr>
                <a:defRPr/>
              </a:pPr>
              <a:t>2011-09-14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www.hickoryworld.co.uk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FD001-80E5-4740-9862-6632F272BB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598B5-6F5F-4419-82C2-41489F317F04}" type="datetime1">
              <a:rPr lang="pl-PL"/>
              <a:pPr>
                <a:defRPr/>
              </a:pPr>
              <a:t>2011-09-14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www.hickoryworld.co.uk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FDE4A-B2FF-478E-B3B9-5B948877DA5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AD18D-8032-41F5-9F27-84EF5DF1C9F4}" type="datetime1">
              <a:rPr lang="pl-PL"/>
              <a:pPr>
                <a:defRPr/>
              </a:pPr>
              <a:t>2011-09-14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www.hickoryworld.co.uk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7589-1E74-40B8-96B0-D155F00374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272C0-B89B-4612-9D9A-29FE060F8745}" type="datetime1">
              <a:rPr lang="pl-PL"/>
              <a:pPr>
                <a:defRPr/>
              </a:pPr>
              <a:t>2011-09-14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www.hickoryworld.co.uk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3355-CE48-4AF1-9ED3-EA85148B96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0427C9-75F1-4DE2-B6EF-CED0FECE8C20}" type="datetime1">
              <a:rPr lang="pl-PL"/>
              <a:pPr>
                <a:defRPr/>
              </a:pPr>
              <a:t>2011-09-14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l-PL"/>
              <a:t>www.hickoryworld.co.uk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80ED47-95FB-4974-97D0-39B6C65775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stopki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r>
              <a:rPr lang="pl-PL" sz="1200" smtClean="0">
                <a:solidFill>
                  <a:srgbClr val="003213"/>
                </a:solidFill>
                <a:latin typeface="Times New Roman" pitchFamily="18" charset="0"/>
                <a:cs typeface="Times New Roman" pitchFamily="18" charset="0"/>
              </a:rPr>
              <a:t>www.hickoryworld.co.uk</a:t>
            </a:r>
          </a:p>
        </p:txBody>
      </p:sp>
      <p:sp>
        <p:nvSpPr>
          <p:cNvPr id="16387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fld id="{749805AA-A990-47A3-A244-4D39475F7775}" type="slidenum">
              <a:rPr lang="pl-PL" sz="1200" smtClean="0">
                <a:solidFill>
                  <a:srgbClr val="003213"/>
                </a:solidFill>
                <a:latin typeface="Times New Roman" pitchFamily="18" charset="0"/>
                <a:cs typeface="Times New Roman" pitchFamily="18" charset="0"/>
              </a:rPr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l-PL" sz="1200" smtClean="0">
              <a:solidFill>
                <a:srgbClr val="00321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8"/>
          <p:cNvSpPr>
            <a:spLocks noGrp="1"/>
          </p:cNvSpPr>
          <p:nvPr>
            <p:ph type="body" idx="4294967295"/>
          </p:nvPr>
        </p:nvSpPr>
        <p:spPr>
          <a:xfrm>
            <a:off x="1385888" y="1692275"/>
            <a:ext cx="9696450" cy="49911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400" i="1" smtClean="0">
                <a:solidFill>
                  <a:srgbClr val="003300"/>
                </a:solidFill>
                <a:latin typeface="Times New Roman" pitchFamily="18" charset="0"/>
              </a:rPr>
              <a:t>Cultivating Royal Sports Traditions !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400" i="1" smtClean="0">
                <a:solidFill>
                  <a:srgbClr val="003300"/>
                </a:solidFill>
                <a:latin typeface="Times New Roman" pitchFamily="18" charset="0"/>
              </a:rPr>
              <a:t>Hickory Golf. Tennis. Polo &amp; horse riding. Yachting. Country ski. </a:t>
            </a:r>
            <a:r>
              <a:rPr lang="pl-PL" sz="1400" i="1" smtClean="0">
                <a:solidFill>
                  <a:srgbClr val="003300"/>
                </a:solidFill>
                <a:latin typeface="Times New Roman" pitchFamily="18" charset="0"/>
              </a:rPr>
              <a:t>Vintage cars</a:t>
            </a:r>
            <a:r>
              <a:rPr lang="en-US" sz="1400" i="1" smtClean="0">
                <a:solidFill>
                  <a:srgbClr val="0033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400" i="1" smtClean="0">
                <a:solidFill>
                  <a:srgbClr val="003300"/>
                </a:solidFill>
                <a:latin typeface="Times New Roman" pitchFamily="18" charset="0"/>
              </a:rPr>
              <a:t>A</a:t>
            </a:r>
            <a:r>
              <a:rPr lang="pl-PL" sz="1400" i="1" smtClean="0">
                <a:solidFill>
                  <a:srgbClr val="003300"/>
                </a:solidFill>
                <a:latin typeface="Times New Roman" pitchFamily="18" charset="0"/>
              </a:rPr>
              <a:t>ll</a:t>
            </a:r>
            <a:r>
              <a:rPr lang="en-US" sz="1400" i="1" smtClean="0">
                <a:solidFill>
                  <a:srgbClr val="003300"/>
                </a:solidFill>
                <a:latin typeface="Times New Roman" pitchFamily="18" charset="0"/>
              </a:rPr>
              <a:t> sports and games that have a link to the hickory era (or bygone times)</a:t>
            </a:r>
            <a:r>
              <a:rPr lang="pl-PL" sz="1400" i="1" smtClean="0">
                <a:solidFill>
                  <a:srgbClr val="003300"/>
                </a:solidFill>
                <a:latin typeface="Times New Roman" pitchFamily="18" charset="0"/>
              </a:rPr>
              <a:t>.</a:t>
            </a:r>
            <a:endParaRPr lang="en-US" sz="1400" i="1" smtClean="0">
              <a:solidFill>
                <a:srgbClr val="0033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400" smtClean="0">
                <a:solidFill>
                  <a:srgbClr val="003300"/>
                </a:solidFill>
                <a:latin typeface="Times New Roman" pitchFamily="18" charset="0"/>
              </a:rPr>
              <a:t> 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400" smtClean="0">
                <a:solidFill>
                  <a:srgbClr val="003300"/>
                </a:solidFill>
                <a:latin typeface="Times New Roman" pitchFamily="18" charset="0"/>
              </a:rPr>
              <a:t>Our role is to cultivate traditions and cultural heritage on all aspects of historic sporting environments.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400" smtClean="0">
                <a:solidFill>
                  <a:srgbClr val="003300"/>
                </a:solidFill>
                <a:latin typeface="Times New Roman" pitchFamily="18" charset="0"/>
              </a:rPr>
              <a:t>We understand there are other less tangible aspects of our heritage, aside from historical people, places and events. </a:t>
            </a:r>
            <a:r>
              <a:rPr lang="pl-PL" sz="1400" smtClean="0">
                <a:solidFill>
                  <a:srgbClr val="003300"/>
                </a:solidFill>
                <a:latin typeface="Times New Roman" pitchFamily="18" charset="0"/>
              </a:rPr>
              <a:t/>
            </a:r>
            <a:br>
              <a:rPr lang="pl-PL" sz="1400" smtClean="0">
                <a:solidFill>
                  <a:srgbClr val="003300"/>
                </a:solidFill>
                <a:latin typeface="Times New Roman" pitchFamily="18" charset="0"/>
              </a:rPr>
            </a:br>
            <a:r>
              <a:rPr lang="en-US" sz="1400" smtClean="0">
                <a:solidFill>
                  <a:srgbClr val="003300"/>
                </a:solidFill>
                <a:latin typeface="Times New Roman" pitchFamily="18" charset="0"/>
              </a:rPr>
              <a:t>These include active sporting activities together with art, culture and cuisine.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400" smtClean="0">
                <a:solidFill>
                  <a:srgbClr val="003300"/>
                </a:solidFill>
                <a:latin typeface="Times New Roman" pitchFamily="18" charset="0"/>
              </a:rPr>
              <a:t> Our focus is on enhancing our own quality of life, especially in today’s current sedentary lifestyle. </a:t>
            </a:r>
            <a:r>
              <a:rPr lang="pl-PL" sz="1400" smtClean="0">
                <a:solidFill>
                  <a:srgbClr val="003300"/>
                </a:solidFill>
                <a:latin typeface="Times New Roman" pitchFamily="18" charset="0"/>
              </a:rPr>
              <a:t/>
            </a:r>
            <a:br>
              <a:rPr lang="pl-PL" sz="1400" smtClean="0">
                <a:solidFill>
                  <a:srgbClr val="003300"/>
                </a:solidFill>
                <a:latin typeface="Times New Roman" pitchFamily="18" charset="0"/>
              </a:rPr>
            </a:br>
            <a:r>
              <a:rPr lang="en-US" sz="1400" smtClean="0">
                <a:solidFill>
                  <a:srgbClr val="003300"/>
                </a:solidFill>
                <a:latin typeface="Times New Roman" pitchFamily="18" charset="0"/>
              </a:rPr>
              <a:t>In contributing to the familiar, aesthetic quality of our surroundings, the outdoor historic sports environment </a:t>
            </a:r>
            <a:r>
              <a:rPr lang="pl-PL" sz="1400" smtClean="0">
                <a:solidFill>
                  <a:srgbClr val="003300"/>
                </a:solidFill>
                <a:latin typeface="Times New Roman" pitchFamily="18" charset="0"/>
              </a:rPr>
              <a:t/>
            </a:r>
            <a:br>
              <a:rPr lang="pl-PL" sz="1400" smtClean="0">
                <a:solidFill>
                  <a:srgbClr val="003300"/>
                </a:solidFill>
                <a:latin typeface="Times New Roman" pitchFamily="18" charset="0"/>
              </a:rPr>
            </a:br>
            <a:r>
              <a:rPr lang="en-US" sz="1400" smtClean="0">
                <a:solidFill>
                  <a:srgbClr val="003300"/>
                </a:solidFill>
                <a:latin typeface="Times New Roman" pitchFamily="18" charset="0"/>
              </a:rPr>
              <a:t>enhances our sense of well-being. It is all around us and easily accessible, and provides a setting for </a:t>
            </a:r>
            <a:r>
              <a:rPr lang="pl-PL" sz="1400" smtClean="0">
                <a:solidFill>
                  <a:srgbClr val="003300"/>
                </a:solidFill>
                <a:latin typeface="Times New Roman" pitchFamily="18" charset="0"/>
              </a:rPr>
              <a:t/>
            </a:r>
            <a:br>
              <a:rPr lang="pl-PL" sz="1400" smtClean="0">
                <a:solidFill>
                  <a:srgbClr val="003300"/>
                </a:solidFill>
                <a:latin typeface="Times New Roman" pitchFamily="18" charset="0"/>
              </a:rPr>
            </a:br>
            <a:r>
              <a:rPr lang="en-US" sz="1400" smtClean="0">
                <a:solidFill>
                  <a:srgbClr val="003300"/>
                </a:solidFill>
                <a:latin typeface="Times New Roman" pitchFamily="18" charset="0"/>
              </a:rPr>
              <a:t>a great variety of activities.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400" smtClean="0">
                <a:solidFill>
                  <a:srgbClr val="003300"/>
                </a:solidFill>
                <a:latin typeface="Times New Roman" pitchFamily="18" charset="0"/>
              </a:rPr>
              <a:t>The historic environment is fundamental to our sense of place - it helps link us to our roots and underpins our sense of </a:t>
            </a:r>
            <a:r>
              <a:rPr lang="pl-PL" sz="1400" smtClean="0">
                <a:solidFill>
                  <a:srgbClr val="003300"/>
                </a:solidFill>
                <a:latin typeface="Times New Roman" pitchFamily="18" charset="0"/>
              </a:rPr>
              <a:t/>
            </a:r>
            <a:br>
              <a:rPr lang="pl-PL" sz="1400" smtClean="0">
                <a:solidFill>
                  <a:srgbClr val="003300"/>
                </a:solidFill>
                <a:latin typeface="Times New Roman" pitchFamily="18" charset="0"/>
              </a:rPr>
            </a:br>
            <a:r>
              <a:rPr lang="en-US" sz="1400" smtClean="0">
                <a:solidFill>
                  <a:srgbClr val="003300"/>
                </a:solidFill>
                <a:latin typeface="Times New Roman" pitchFamily="18" charset="0"/>
              </a:rPr>
              <a:t>cultural identity. It is of value for what it tells us about past society, culture and human interaction with the environment,</a:t>
            </a:r>
            <a:r>
              <a:rPr lang="pl-PL" sz="1400" smtClean="0">
                <a:solidFill>
                  <a:srgbClr val="003300"/>
                </a:solidFill>
                <a:latin typeface="Times New Roman" pitchFamily="18" charset="0"/>
              </a:rPr>
              <a:t/>
            </a:r>
            <a:br>
              <a:rPr lang="pl-PL" sz="1400" smtClean="0">
                <a:solidFill>
                  <a:srgbClr val="003300"/>
                </a:solidFill>
                <a:latin typeface="Times New Roman" pitchFamily="18" charset="0"/>
              </a:rPr>
            </a:br>
            <a:r>
              <a:rPr lang="en-US" sz="1400" smtClean="0">
                <a:solidFill>
                  <a:srgbClr val="003300"/>
                </a:solidFill>
                <a:latin typeface="Times New Roman" pitchFamily="18" charset="0"/>
              </a:rPr>
              <a:t>and it helps give us a long-term view of social and environmental change.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400" smtClean="0">
                <a:solidFill>
                  <a:srgbClr val="003300"/>
                </a:solidFill>
                <a:latin typeface="Times New Roman" pitchFamily="18" charset="0"/>
              </a:rPr>
              <a:t> </a:t>
            </a:r>
            <a:endParaRPr lang="pl-PL" sz="1400" b="1" smtClean="0">
              <a:solidFill>
                <a:srgbClr val="0033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400" smtClean="0">
                <a:solidFill>
                  <a:srgbClr val="003300"/>
                </a:solidFill>
                <a:latin typeface="Times New Roman" pitchFamily="18" charset="0"/>
              </a:rPr>
              <a:t>To cultivate the traditions and spirit of the royal and ancient game of golf.</a:t>
            </a:r>
            <a:endParaRPr lang="en-GB" sz="1400" smtClean="0">
              <a:solidFill>
                <a:srgbClr val="0033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400" smtClean="0">
                <a:solidFill>
                  <a:srgbClr val="003300"/>
                </a:solidFill>
                <a:latin typeface="Times New Roman" pitchFamily="18" charset="0"/>
              </a:rPr>
              <a:t>To organise social and competitive events so as to experience and enjoy golf and other sports as they were played in the past, </a:t>
            </a:r>
            <a:r>
              <a:rPr lang="pl-PL" sz="1400" smtClean="0">
                <a:solidFill>
                  <a:srgbClr val="003300"/>
                </a:solidFill>
                <a:latin typeface="Times New Roman" pitchFamily="18" charset="0"/>
              </a:rPr>
              <a:t/>
            </a:r>
            <a:br>
              <a:rPr lang="pl-PL" sz="1400" smtClean="0">
                <a:solidFill>
                  <a:srgbClr val="003300"/>
                </a:solidFill>
                <a:latin typeface="Times New Roman" pitchFamily="18" charset="0"/>
              </a:rPr>
            </a:br>
            <a:r>
              <a:rPr lang="en-US" sz="1400" smtClean="0">
                <a:solidFill>
                  <a:srgbClr val="003300"/>
                </a:solidFill>
                <a:latin typeface="Times New Roman" pitchFamily="18" charset="0"/>
              </a:rPr>
              <a:t>and to appreciate the challenges posed by period equipment.</a:t>
            </a:r>
            <a:endParaRPr lang="en-GB" sz="1400" smtClean="0">
              <a:solidFill>
                <a:srgbClr val="0033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400" smtClean="0">
                <a:solidFill>
                  <a:srgbClr val="003300"/>
                </a:solidFill>
                <a:latin typeface="Times New Roman" pitchFamily="18" charset="0"/>
              </a:rPr>
              <a:t>To share information related to the history of sports, mainly on the European continent </a:t>
            </a:r>
            <a:endParaRPr lang="en-GB" sz="1400" smtClean="0">
              <a:solidFill>
                <a:srgbClr val="0033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400" smtClean="0">
                <a:solidFill>
                  <a:srgbClr val="003300"/>
                </a:solidFill>
                <a:latin typeface="Times New Roman" pitchFamily="18" charset="0"/>
              </a:rPr>
              <a:t>To maintain and encourage relationships between any organisations related to sports heritage.</a:t>
            </a:r>
            <a:endParaRPr lang="pl-PL" sz="1400" smtClean="0">
              <a:solidFill>
                <a:srgbClr val="00330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400" smtClean="0">
                <a:solidFill>
                  <a:srgbClr val="003300"/>
                </a:solidFill>
              </a:rPr>
              <a:t> </a:t>
            </a:r>
            <a:endParaRPr lang="en-GB" sz="1400" smtClean="0">
              <a:solidFill>
                <a:srgbClr val="003300"/>
              </a:solidFill>
            </a:endParaRPr>
          </a:p>
        </p:txBody>
      </p:sp>
      <p:sp>
        <p:nvSpPr>
          <p:cNvPr id="16390" name="AutoShape 7" descr="image001"/>
          <p:cNvSpPr>
            <a:spLocks noChangeAspect="1" noChangeArrowheads="1"/>
          </p:cNvSpPr>
          <p:nvPr/>
        </p:nvSpPr>
        <p:spPr bwMode="auto">
          <a:xfrm>
            <a:off x="4675188" y="3441700"/>
            <a:ext cx="13430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1" name="AutoShape 9" descr="image001"/>
          <p:cNvSpPr>
            <a:spLocks noChangeAspect="1" noChangeArrowheads="1"/>
          </p:cNvSpPr>
          <p:nvPr/>
        </p:nvSpPr>
        <p:spPr bwMode="auto">
          <a:xfrm>
            <a:off x="4675188" y="3441700"/>
            <a:ext cx="13430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stopki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r>
              <a:rPr lang="pl-PL" sz="1200" smtClean="0">
                <a:solidFill>
                  <a:srgbClr val="003213"/>
                </a:solidFill>
                <a:latin typeface="Times New Roman" pitchFamily="18" charset="0"/>
                <a:cs typeface="Times New Roman" pitchFamily="18" charset="0"/>
              </a:rPr>
              <a:t>www.hickoryworld.co.uk</a:t>
            </a:r>
          </a:p>
        </p:txBody>
      </p:sp>
      <p:sp>
        <p:nvSpPr>
          <p:cNvPr id="18435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fld id="{55954286-72B7-4A5B-8630-B016A4142776}" type="slidenum">
              <a:rPr lang="pl-PL" sz="1200" smtClean="0">
                <a:solidFill>
                  <a:srgbClr val="003213"/>
                </a:solidFill>
                <a:latin typeface="Times New Roman" pitchFamily="18" charset="0"/>
                <a:cs typeface="Times New Roman" pitchFamily="18" charset="0"/>
              </a:rPr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l-PL" sz="1200" smtClean="0">
              <a:solidFill>
                <a:srgbClr val="00321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sz="1800" i="1" smtClean="0">
                <a:solidFill>
                  <a:schemeClr val="bg1"/>
                </a:solidFill>
              </a:rPr>
              <a:t>HICKORY WORLD CHAMPIONSHIP PROGRAM</a:t>
            </a:r>
            <a:br>
              <a:rPr lang="pl-PL" sz="1800" i="1" smtClean="0">
                <a:solidFill>
                  <a:schemeClr val="bg1"/>
                </a:solidFill>
              </a:rPr>
            </a:br>
            <a:r>
              <a:rPr lang="pl-PL" sz="1800" i="1" smtClean="0">
                <a:solidFill>
                  <a:schemeClr val="bg1"/>
                </a:solidFill>
              </a:rPr>
              <a:t>21-23th October 2011</a:t>
            </a:r>
            <a:endParaRPr lang="en-GB" sz="1800" i="1" smtClean="0">
              <a:solidFill>
                <a:schemeClr val="bg1"/>
              </a:solidFill>
            </a:endParaRPr>
          </a:p>
        </p:txBody>
      </p:sp>
      <p:sp>
        <p:nvSpPr>
          <p:cNvPr id="18437" name="Rectangle 5"/>
          <p:cNvSpPr>
            <a:spLocks noGrp="1"/>
          </p:cNvSpPr>
          <p:nvPr>
            <p:ph type="body" sz="half" idx="4294967295"/>
          </p:nvPr>
        </p:nvSpPr>
        <p:spPr>
          <a:xfrm>
            <a:off x="1385888" y="1763713"/>
            <a:ext cx="4824412" cy="49911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Arial" charset="0"/>
              <a:buNone/>
            </a:pPr>
            <a:r>
              <a:rPr lang="pl-PL" sz="2200" smtClean="0">
                <a:latin typeface="Times New Roman" pitchFamily="18" charset="0"/>
              </a:rPr>
              <a:t>21st October 2011  - Collectors Day</a:t>
            </a:r>
            <a:br>
              <a:rPr lang="pl-PL" sz="2200" smtClean="0">
                <a:latin typeface="Times New Roman" pitchFamily="18" charset="0"/>
              </a:rPr>
            </a:br>
            <a:r>
              <a:rPr lang="pl-PL" sz="2200" smtClean="0">
                <a:latin typeface="Times New Roman" pitchFamily="18" charset="0"/>
              </a:rPr>
              <a:t/>
            </a:r>
            <a:br>
              <a:rPr lang="pl-PL" sz="2200" smtClean="0">
                <a:latin typeface="Times New Roman" pitchFamily="18" charset="0"/>
              </a:rPr>
            </a:br>
            <a:r>
              <a:rPr lang="pl-PL" sz="2200" smtClean="0">
                <a:latin typeface="Times New Roman" pitchFamily="18" charset="0"/>
              </a:rPr>
              <a:t>12.00 – Hickory </a:t>
            </a:r>
            <a:r>
              <a:rPr lang="en-GB" sz="2200" smtClean="0">
                <a:latin typeface="Times New Roman" pitchFamily="18" charset="0"/>
              </a:rPr>
              <a:t>Exhibition opening</a:t>
            </a:r>
            <a:endParaRPr lang="pl-PL" sz="22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Arial" charset="0"/>
              <a:buNone/>
            </a:pPr>
            <a:r>
              <a:rPr lang="pl-PL" sz="2200" smtClean="0">
                <a:latin typeface="Times New Roman" pitchFamily="18" charset="0"/>
              </a:rPr>
              <a:t>	</a:t>
            </a:r>
            <a:r>
              <a:rPr lang="en-GB" sz="2200" smtClean="0">
                <a:latin typeface="Times New Roman" pitchFamily="18" charset="0"/>
              </a:rPr>
              <a:t>18.00 – </a:t>
            </a:r>
            <a:r>
              <a:rPr lang="pl-PL" sz="2200" smtClean="0">
                <a:latin typeface="Times New Roman" pitchFamily="18" charset="0"/>
              </a:rPr>
              <a:t>Press </a:t>
            </a:r>
            <a:r>
              <a:rPr lang="en-GB" sz="2200" smtClean="0">
                <a:latin typeface="Times New Roman" pitchFamily="18" charset="0"/>
              </a:rPr>
              <a:t>conference</a:t>
            </a:r>
            <a:r>
              <a:rPr lang="pl-PL" sz="2200" smtClean="0">
                <a:latin typeface="Times New Roman" pitchFamily="18" charset="0"/>
              </a:rPr>
              <a:t> </a:t>
            </a:r>
            <a:br>
              <a:rPr lang="pl-PL" sz="2200" smtClean="0">
                <a:latin typeface="Times New Roman" pitchFamily="18" charset="0"/>
              </a:rPr>
            </a:br>
            <a:r>
              <a:rPr lang="pl-PL" sz="2200" smtClean="0">
                <a:latin typeface="Times New Roman" pitchFamily="18" charset="0"/>
              </a:rPr>
              <a:t>Hickory Golf royal and ancient traditions - 100 years of Golf </a:t>
            </a:r>
            <a:br>
              <a:rPr lang="pl-PL" sz="2200" smtClean="0">
                <a:latin typeface="Times New Roman" pitchFamily="18" charset="0"/>
              </a:rPr>
            </a:br>
            <a:r>
              <a:rPr lang="pl-PL" sz="2200" smtClean="0">
                <a:latin typeface="Times New Roman" pitchFamily="18" charset="0"/>
              </a:rPr>
              <a:t>on Polish teritory</a:t>
            </a:r>
            <a:br>
              <a:rPr lang="pl-PL" sz="2200" smtClean="0">
                <a:latin typeface="Times New Roman" pitchFamily="18" charset="0"/>
              </a:rPr>
            </a:br>
            <a:r>
              <a:rPr lang="pl-PL" sz="2200" smtClean="0">
                <a:latin typeface="Times New Roman" pitchFamily="18" charset="0"/>
              </a:rPr>
              <a:t>19.00 – Hickory </a:t>
            </a:r>
            <a:r>
              <a:rPr lang="en-GB" sz="2200" smtClean="0">
                <a:latin typeface="Times New Roman" pitchFamily="18" charset="0"/>
              </a:rPr>
              <a:t>Cocktail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Arial" charset="0"/>
              <a:buNone/>
            </a:pPr>
            <a:endParaRPr lang="en-GB" sz="22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Arial" charset="0"/>
              <a:buNone/>
            </a:pPr>
            <a:r>
              <a:rPr lang="en-GB" sz="2200" smtClean="0">
                <a:latin typeface="Times New Roman" pitchFamily="18" charset="0"/>
              </a:rPr>
              <a:t>22nd October</a:t>
            </a:r>
            <a:r>
              <a:rPr lang="pl-PL" sz="2200" smtClean="0">
                <a:latin typeface="Times New Roman" pitchFamily="18" charset="0"/>
              </a:rPr>
              <a:t> 2011 – Hickory 20ties LifeStyle Day</a:t>
            </a:r>
            <a:br>
              <a:rPr lang="pl-PL" sz="2200" smtClean="0">
                <a:latin typeface="Times New Roman" pitchFamily="18" charset="0"/>
              </a:rPr>
            </a:br>
            <a:r>
              <a:rPr lang="pl-PL" sz="2200" smtClean="0">
                <a:latin typeface="Times New Roman" pitchFamily="18" charset="0"/>
              </a:rPr>
              <a:t/>
            </a:r>
            <a:br>
              <a:rPr lang="pl-PL" sz="2200" smtClean="0">
                <a:latin typeface="Times New Roman" pitchFamily="18" charset="0"/>
              </a:rPr>
            </a:br>
            <a:r>
              <a:rPr lang="en-GB" sz="2200" smtClean="0">
                <a:latin typeface="Times New Roman" pitchFamily="18" charset="0"/>
              </a:rPr>
              <a:t>10.00 – </a:t>
            </a:r>
            <a:r>
              <a:rPr lang="pl-PL" sz="2200" smtClean="0">
                <a:latin typeface="Times New Roman" pitchFamily="18" charset="0"/>
              </a:rPr>
              <a:t>Practise</a:t>
            </a:r>
            <a:r>
              <a:rPr lang="en-GB" sz="2200" smtClean="0">
                <a:latin typeface="Times New Roman" pitchFamily="18" charset="0"/>
              </a:rPr>
              <a:t> r</a:t>
            </a:r>
            <a:r>
              <a:rPr lang="pl-PL" sz="2200" smtClean="0">
                <a:latin typeface="Times New Roman" pitchFamily="18" charset="0"/>
              </a:rPr>
              <a:t>o</a:t>
            </a:r>
            <a:r>
              <a:rPr lang="en-GB" sz="2200" smtClean="0">
                <a:latin typeface="Times New Roman" pitchFamily="18" charset="0"/>
              </a:rPr>
              <a:t>und at FWG</a:t>
            </a:r>
            <a:r>
              <a:rPr lang="pl-PL" sz="2200" smtClean="0">
                <a:latin typeface="Times New Roman" pitchFamily="18" charset="0"/>
              </a:rPr>
              <a:t>&amp;</a:t>
            </a:r>
            <a:r>
              <a:rPr lang="en-GB" sz="2200" smtClean="0">
                <a:latin typeface="Times New Roman" pitchFamily="18" charset="0"/>
              </a:rPr>
              <a:t>CC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Arial" charset="0"/>
              <a:buNone/>
            </a:pPr>
            <a:r>
              <a:rPr lang="en-GB" sz="2200" smtClean="0">
                <a:latin typeface="Times New Roman" pitchFamily="18" charset="0"/>
              </a:rPr>
              <a:t>	1</a:t>
            </a:r>
            <a:r>
              <a:rPr lang="pl-PL" sz="2200" smtClean="0">
                <a:latin typeface="Times New Roman" pitchFamily="18" charset="0"/>
              </a:rPr>
              <a:t>5</a:t>
            </a:r>
            <a:r>
              <a:rPr lang="en-GB" sz="2200" smtClean="0">
                <a:latin typeface="Times New Roman" pitchFamily="18" charset="0"/>
              </a:rPr>
              <a:t>.00 – Warsaw </a:t>
            </a:r>
            <a:r>
              <a:rPr lang="pl-PL" sz="2200" smtClean="0">
                <a:latin typeface="Times New Roman" pitchFamily="18" charset="0"/>
              </a:rPr>
              <a:t>20ties</a:t>
            </a:r>
            <a:r>
              <a:rPr lang="en-GB" sz="2200" smtClean="0">
                <a:latin typeface="Times New Roman" pitchFamily="18" charset="0"/>
              </a:rPr>
              <a:t> sight seeing</a:t>
            </a:r>
            <a:r>
              <a:rPr lang="pl-PL" sz="2200" smtClean="0">
                <a:latin typeface="Times New Roman" pitchFamily="18" charset="0"/>
              </a:rPr>
              <a:t> </a:t>
            </a:r>
            <a:r>
              <a:rPr lang="en-GB" sz="2200" smtClean="0">
                <a:latin typeface="Times New Roman" pitchFamily="18" charset="0"/>
              </a:rPr>
              <a:t/>
            </a:r>
            <a:br>
              <a:rPr lang="en-GB" sz="2200" smtClean="0">
                <a:latin typeface="Times New Roman" pitchFamily="18" charset="0"/>
              </a:rPr>
            </a:br>
            <a:r>
              <a:rPr lang="en-GB" sz="2200" smtClean="0">
                <a:latin typeface="Times New Roman" pitchFamily="18" charset="0"/>
              </a:rPr>
              <a:t>1</a:t>
            </a:r>
            <a:r>
              <a:rPr lang="pl-PL" sz="2200" smtClean="0">
                <a:latin typeface="Times New Roman" pitchFamily="18" charset="0"/>
              </a:rPr>
              <a:t>9</a:t>
            </a:r>
            <a:r>
              <a:rPr lang="en-GB" sz="2200" smtClean="0">
                <a:latin typeface="Times New Roman" pitchFamily="18" charset="0"/>
              </a:rPr>
              <a:t>.</a:t>
            </a:r>
            <a:r>
              <a:rPr lang="pl-PL" sz="2200" smtClean="0">
                <a:latin typeface="Times New Roman" pitchFamily="18" charset="0"/>
              </a:rPr>
              <a:t>3</a:t>
            </a:r>
            <a:r>
              <a:rPr lang="en-GB" sz="2200" smtClean="0">
                <a:latin typeface="Times New Roman" pitchFamily="18" charset="0"/>
              </a:rPr>
              <a:t>0 – Hickory </a:t>
            </a:r>
            <a:r>
              <a:rPr lang="pl-PL" sz="2200" smtClean="0">
                <a:latin typeface="Times New Roman" pitchFamily="18" charset="0"/>
              </a:rPr>
              <a:t>A</a:t>
            </a:r>
            <a:r>
              <a:rPr lang="en-GB" sz="2200" smtClean="0">
                <a:latin typeface="Times New Roman" pitchFamily="18" charset="0"/>
              </a:rPr>
              <a:t>uction </a:t>
            </a:r>
            <a:r>
              <a:rPr lang="pl-PL" sz="2200" smtClean="0">
                <a:latin typeface="Times New Roman" pitchFamily="18" charset="0"/>
              </a:rPr>
              <a:t/>
            </a:r>
            <a:br>
              <a:rPr lang="pl-PL" sz="2200" smtClean="0">
                <a:latin typeface="Times New Roman" pitchFamily="18" charset="0"/>
              </a:rPr>
            </a:br>
            <a:r>
              <a:rPr lang="en-GB" sz="2200" smtClean="0">
                <a:latin typeface="Times New Roman" pitchFamily="18" charset="0"/>
              </a:rPr>
              <a:t>20.00 – Hickory </a:t>
            </a:r>
            <a:r>
              <a:rPr lang="pl-PL" sz="2200" smtClean="0">
                <a:latin typeface="Times New Roman" pitchFamily="18" charset="0"/>
              </a:rPr>
              <a:t>20</a:t>
            </a:r>
            <a:r>
              <a:rPr lang="pl-PL" sz="1000" smtClean="0">
                <a:latin typeface="Times New Roman" pitchFamily="18" charset="0"/>
              </a:rPr>
              <a:t>ties </a:t>
            </a:r>
            <a:r>
              <a:rPr lang="en-GB" sz="2200" smtClean="0">
                <a:latin typeface="Times New Roman" pitchFamily="18" charset="0"/>
              </a:rPr>
              <a:t>Gala dinner</a:t>
            </a:r>
          </a:p>
        </p:txBody>
      </p:sp>
      <p:sp>
        <p:nvSpPr>
          <p:cNvPr id="18438" name="Rectangle 10"/>
          <p:cNvSpPr>
            <a:spLocks/>
          </p:cNvSpPr>
          <p:nvPr/>
        </p:nvSpPr>
        <p:spPr bwMode="auto">
          <a:xfrm>
            <a:off x="5778500" y="1763713"/>
            <a:ext cx="49149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90525" indent="-390525">
              <a:spcBef>
                <a:spcPct val="20000"/>
              </a:spcBef>
              <a:buFont typeface="Arial" charset="0"/>
              <a:buNone/>
            </a:pPr>
            <a:r>
              <a:rPr lang="pl-PL">
                <a:latin typeface="Times New Roman" pitchFamily="18" charset="0"/>
              </a:rPr>
              <a:t>		 -</a:t>
            </a:r>
            <a:r>
              <a:rPr lang="en-GB">
                <a:latin typeface="Times New Roman" pitchFamily="18" charset="0"/>
              </a:rPr>
              <a:t>23rd October </a:t>
            </a:r>
            <a:r>
              <a:rPr lang="pl-PL">
                <a:latin typeface="Times New Roman" pitchFamily="18" charset="0"/>
              </a:rPr>
              <a:t>2011-</a:t>
            </a:r>
            <a:br>
              <a:rPr lang="pl-PL">
                <a:latin typeface="Times New Roman" pitchFamily="18" charset="0"/>
              </a:rPr>
            </a:br>
            <a:r>
              <a:rPr lang="pl-PL">
                <a:latin typeface="Times New Roman" pitchFamily="18" charset="0"/>
              </a:rPr>
              <a:t>Polish Hickory Championship Day</a:t>
            </a:r>
          </a:p>
          <a:p>
            <a:pPr marL="390525" indent="-390525">
              <a:spcBef>
                <a:spcPct val="20000"/>
              </a:spcBef>
              <a:buFont typeface="Arial" charset="0"/>
              <a:buNone/>
            </a:pPr>
            <a:r>
              <a:rPr lang="pl-PL">
                <a:latin typeface="Times New Roman" pitchFamily="18" charset="0"/>
              </a:rPr>
              <a:t>	</a:t>
            </a:r>
            <a:r>
              <a:rPr lang="en-GB">
                <a:latin typeface="Times New Roman" pitchFamily="18" charset="0"/>
              </a:rPr>
              <a:t>10.00 – </a:t>
            </a:r>
            <a:r>
              <a:rPr lang="pl-PL" sz="2000">
                <a:latin typeface="Times New Roman" pitchFamily="18" charset="0"/>
              </a:rPr>
              <a:t>Polish Hickory Championship 	Shot Gun  - </a:t>
            </a:r>
            <a:r>
              <a:rPr lang="en-GB" sz="2000">
                <a:latin typeface="Times New Roman" pitchFamily="18" charset="0"/>
              </a:rPr>
              <a:t> </a:t>
            </a:r>
            <a:r>
              <a:rPr lang="pl-PL" sz="2000">
                <a:latin typeface="Times New Roman" pitchFamily="18" charset="0"/>
              </a:rPr>
              <a:t>FWG&amp;CC</a:t>
            </a:r>
            <a:endParaRPr lang="en-GB" sz="2000">
              <a:latin typeface="Times New Roman" pitchFamily="18" charset="0"/>
            </a:endParaRPr>
          </a:p>
          <a:p>
            <a:pPr marL="390525" indent="-390525">
              <a:spcBef>
                <a:spcPct val="20000"/>
              </a:spcBef>
              <a:buFont typeface="Arial" charset="0"/>
              <a:buNone/>
            </a:pPr>
            <a:r>
              <a:rPr lang="en-GB" sz="2000">
                <a:latin typeface="Times New Roman" pitchFamily="18" charset="0"/>
              </a:rPr>
              <a:t>	17.00 – </a:t>
            </a:r>
            <a:r>
              <a:rPr lang="pl-PL" sz="2000">
                <a:latin typeface="Times New Roman" pitchFamily="18" charset="0"/>
              </a:rPr>
              <a:t>Polish Olimpic Centre: Prize ceremony</a:t>
            </a:r>
          </a:p>
          <a:p>
            <a:pPr marL="390525" indent="-390525">
              <a:spcBef>
                <a:spcPct val="20000"/>
              </a:spcBef>
              <a:buFont typeface="Arial" charset="0"/>
              <a:buNone/>
            </a:pPr>
            <a:r>
              <a:rPr lang="pl-PL" sz="2000">
                <a:latin typeface="Times New Roman" pitchFamily="18" charset="0"/>
              </a:rPr>
              <a:t>	18.00 </a:t>
            </a:r>
            <a:r>
              <a:rPr lang="en-GB" sz="2000">
                <a:latin typeface="Times New Roman" pitchFamily="18" charset="0"/>
              </a:rPr>
              <a:t>–</a:t>
            </a:r>
            <a:r>
              <a:rPr lang="pl-PL" sz="2000">
                <a:latin typeface="Times New Roman" pitchFamily="18" charset="0"/>
              </a:rPr>
              <a:t> Cocktail</a:t>
            </a:r>
            <a:endParaRPr lang="en-GB" sz="2000">
              <a:latin typeface="Times New Roman" pitchFamily="18" charset="0"/>
            </a:endParaRPr>
          </a:p>
          <a:p>
            <a:pPr marL="390525" indent="-390525">
              <a:spcBef>
                <a:spcPct val="20000"/>
              </a:spcBef>
              <a:buFont typeface="Arial" charset="0"/>
              <a:buNone/>
            </a:pPr>
            <a:endParaRPr lang="pl-PL" sz="2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359</Words>
  <Application>Microsoft Office PowerPoint</Application>
  <PresentationFormat>Custom</PresentationFormat>
  <Paragraphs>32</Paragraphs>
  <Slides>4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Szablon projektu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Motyw pakietu Office</vt:lpstr>
      <vt:lpstr>Slajd 1</vt:lpstr>
      <vt:lpstr>Slajd 2</vt:lpstr>
      <vt:lpstr>HICKORY WORLD CHAMPIONSHIP PROGRAM 21-23th October 2011</vt:lpstr>
      <vt:lpstr>Slajd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Sofia Lelakowska</cp:lastModifiedBy>
  <cp:revision>18</cp:revision>
  <dcterms:modified xsi:type="dcterms:W3CDTF">2011-09-14T18:52:42Z</dcterms:modified>
</cp:coreProperties>
</file>